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220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079f289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079f289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Two reasons: 1. I love watching Tony do what he does. -&gt; </a:t>
            </a:r>
            <a:endParaRPr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rigm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-16225"/>
            <a:ext cx="91440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Tony Brigmon</a:t>
            </a:r>
            <a:endParaRPr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36475" y="788075"/>
            <a:ext cx="5235624" cy="42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6875" lvl="0" indent="-4032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Former Face of Southwest Airlines culture as their "Ambassador of FUN“; 2000+ presentations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Awarded Southwest Airlines President’s Award (out of 2000+ employees)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A pioneer of the positivity movement in business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Author of ​“The Funomenal ™​ Workplace”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u="sng" dirty="0" smtClean="0">
                <a:solidFill>
                  <a:srgbClr val="FFFFFF"/>
                </a:solidFill>
                <a:hlinkClick r:id="rId3"/>
              </a:rPr>
              <a:t>www.tonybrigmon.com</a:t>
            </a:r>
            <a:r>
              <a:rPr lang="en" sz="2100" i="1" u="sng" dirty="0">
                <a:solidFill>
                  <a:srgbClr val="FFFFFF"/>
                </a:solidFill>
              </a:rPr>
              <a:t> </a:t>
            </a:r>
            <a:r>
              <a:rPr lang="en" sz="2100" i="1" u="sng" dirty="0" smtClean="0">
                <a:solidFill>
                  <a:srgbClr val="FFFFFF"/>
                </a:solidFill>
              </a:rPr>
              <a:t> </a:t>
            </a:r>
            <a:r>
              <a:rPr lang="en" sz="2100" i="1" u="sng" dirty="0" smtClean="0">
                <a:solidFill>
                  <a:srgbClr val="FFFFFF"/>
                </a:solidFill>
              </a:rPr>
              <a:t>469-826-8792</a:t>
            </a:r>
            <a:endParaRPr sz="2100" dirty="0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1194" r="17692"/>
          <a:stretch/>
        </p:blipFill>
        <p:spPr>
          <a:xfrm>
            <a:off x="5372099" y="838200"/>
            <a:ext cx="3767326" cy="4114800"/>
          </a:xfrm>
          <a:custGeom>
            <a:avLst/>
            <a:gdLst/>
            <a:ahLst/>
            <a:cxnLst/>
            <a:rect l="l" t="t" r="r" b="b"/>
            <a:pathLst>
              <a:path w="6278877" h="6858000" extrusionOk="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7859" y="5066025"/>
            <a:ext cx="6329831" cy="17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34" y="5042919"/>
            <a:ext cx="2565412" cy="17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Dark</vt:lpstr>
      <vt:lpstr>Tony Brigmon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Tony Brigmon</dc:title>
  <dc:creator>Tony</dc:creator>
  <cp:lastModifiedBy>Tony Brigmon</cp:lastModifiedBy>
  <cp:revision>5</cp:revision>
  <dcterms:modified xsi:type="dcterms:W3CDTF">2020-02-15T21:39:23Z</dcterms:modified>
</cp:coreProperties>
</file>